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712"/>
  </p:normalViewPr>
  <p:slideViewPr>
    <p:cSldViewPr snapToGrid="0" snapToObjects="1">
      <p:cViewPr varScale="1">
        <p:scale>
          <a:sx n="81" d="100"/>
          <a:sy n="81" d="100"/>
        </p:scale>
        <p:origin x="20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AC157A-E430-2A40-B2F9-5806913B9633}" type="datetimeFigureOut">
              <a:rPr lang="en-US" smtClean="0"/>
              <a:t>1/27/16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F01676-8002-EB40-83E9-AFE97E7C9E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362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01676-8002-EB40-83E9-AFE97E7C9EF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6669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01676-8002-EB40-83E9-AFE97E7C9EF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8023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01676-8002-EB40-83E9-AFE97E7C9EF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096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01676-8002-EB40-83E9-AFE97E7C9EF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153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01676-8002-EB40-83E9-AFE97E7C9EF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84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01676-8002-EB40-83E9-AFE97E7C9EF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649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01676-8002-EB40-83E9-AFE97E7C9EF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520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F01676-8002-EB40-83E9-AFE97E7C9EF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849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0915A-FAFE-F043-A305-999A366CE352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1A2CB-E642-AC4B-88AD-D89161CDD92D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546F0-6821-4740-AB3D-720ABF496C87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4EB8F-7256-F74B-B855-DC0A8603CA78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1C34E-324C-6A4A-AB7F-35AFC3419D15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70F6C-73E8-0A4B-8FAB-0A26E490CB05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038B4-5099-EF4E-ABFB-9C2DFB60802C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222CF-BA32-F147-8A87-8BD7E63EBB2D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7C5FB-DDC3-5A4E-A532-BB0DF3A59F1B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FE8A1-5073-9448-B37F-1CD2EE2AD7B2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EE4BF-4DAE-B441-88F0-B4D0492E304D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773731-5643-1C49-9843-EE3D020F59DD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F4D64-6BF1-E04E-B5BF-4B9890CE0C7D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F274-114C-D54A-9E46-50273D7AE1BF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5E307-1518-364A-8C4D-36A13420B8BF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9843-1233-584D-9C41-912D27B8D93D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85A8DAB-BBAB-154E-9F8F-92960B2260E0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Click to edit Master text styles</a:t>
            </a:r>
          </a:p>
          <a:p>
            <a:pPr lvl="1"/>
            <a:r>
              <a:rPr lang="nl-NL" smtClean="0"/>
              <a:t>Second level</a:t>
            </a:r>
          </a:p>
          <a:p>
            <a:pPr lvl="2"/>
            <a:r>
              <a:rPr lang="nl-NL" smtClean="0"/>
              <a:t>Third level</a:t>
            </a:r>
          </a:p>
          <a:p>
            <a:pPr lvl="3"/>
            <a:r>
              <a:rPr lang="nl-NL" smtClean="0"/>
              <a:t>Fourth level</a:t>
            </a:r>
          </a:p>
          <a:p>
            <a:pPr lvl="4"/>
            <a:r>
              <a:rPr lang="nl-NL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2FEF683-FE6C-D448-8198-273906A13FBF}" type="datetime1">
              <a:rPr lang="en-US" smtClean="0"/>
              <a:t>1/27/16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2685789"/>
            <a:ext cx="8676222" cy="1600200"/>
          </a:xfrm>
        </p:spPr>
        <p:txBody>
          <a:bodyPr/>
          <a:lstStyle/>
          <a:p>
            <a:r>
              <a:rPr lang="en-US" dirty="0" smtClean="0"/>
              <a:t>Data visualization</a:t>
            </a:r>
            <a:br>
              <a:rPr lang="en-US" dirty="0" smtClean="0"/>
            </a:br>
            <a:r>
              <a:rPr lang="en-US" dirty="0" smtClean="0"/>
              <a:t>final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4149246"/>
            <a:ext cx="8676222" cy="1905000"/>
          </a:xfrm>
        </p:spPr>
        <p:txBody>
          <a:bodyPr/>
          <a:lstStyle/>
          <a:p>
            <a:r>
              <a:rPr lang="en-US" dirty="0" smtClean="0"/>
              <a:t>StarCraft II: Interactive Game Analytics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317" y="605069"/>
            <a:ext cx="8197507" cy="204937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891" y="5512524"/>
            <a:ext cx="2730674" cy="11011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216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603333"/>
            <a:ext cx="9905998" cy="3131506"/>
          </a:xfrm>
        </p:spPr>
        <p:txBody>
          <a:bodyPr>
            <a:normAutofit/>
          </a:bodyPr>
          <a:lstStyle/>
          <a:p>
            <a:r>
              <a:rPr lang="en-US" sz="2800" dirty="0" smtClean="0"/>
              <a:t>Problem Description</a:t>
            </a:r>
          </a:p>
          <a:p>
            <a:r>
              <a:rPr lang="en-US" sz="2800" dirty="0" smtClean="0"/>
              <a:t>Design Choices</a:t>
            </a:r>
          </a:p>
          <a:p>
            <a:r>
              <a:rPr lang="en-US" sz="2800" dirty="0" smtClean="0"/>
              <a:t>Result</a:t>
            </a:r>
            <a:endParaRPr lang="en-US" sz="2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153939" y="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400" dirty="0" smtClean="0"/>
              <a:t>Overview</a:t>
            </a:r>
            <a:endParaRPr lang="en-US" sz="5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91" y="5997235"/>
            <a:ext cx="1691013" cy="68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8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39" y="0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Problem description</a:t>
            </a:r>
            <a:endParaRPr lang="en-US" sz="5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60" y="1905000"/>
            <a:ext cx="3731016" cy="27982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5156" y="1330889"/>
            <a:ext cx="4192044" cy="31440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8195" y="1905000"/>
            <a:ext cx="6137486" cy="409677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891" y="5997235"/>
            <a:ext cx="1691013" cy="68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50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39" y="0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Design Choices – (I)</a:t>
            </a:r>
            <a:endParaRPr lang="en-US" sz="5400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654665" y="1581059"/>
            <a:ext cx="3317853" cy="1655178"/>
          </a:xfrm>
        </p:spPr>
        <p:txBody>
          <a:bodyPr>
            <a:normAutofit lnSpcReduction="10000"/>
          </a:bodyPr>
          <a:lstStyle/>
          <a:p>
            <a:r>
              <a:rPr lang="en-US" sz="2600" b="1" dirty="0" smtClean="0"/>
              <a:t>LINE PLOT</a:t>
            </a:r>
            <a:r>
              <a:rPr lang="en-US" sz="2600" dirty="0" smtClean="0"/>
              <a:t>:</a:t>
            </a:r>
          </a:p>
          <a:p>
            <a:pPr lvl="1"/>
            <a:r>
              <a:rPr lang="en-US" sz="2200" dirty="0" smtClean="0"/>
              <a:t>Find trends</a:t>
            </a:r>
          </a:p>
          <a:p>
            <a:pPr lvl="1"/>
            <a:r>
              <a:rPr lang="en-US" sz="2200" dirty="0" smtClean="0"/>
              <a:t>Interesting timeframe</a:t>
            </a:r>
            <a:endParaRPr lang="en-US" sz="22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654665" y="4296427"/>
            <a:ext cx="3317854" cy="1969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 smtClean="0"/>
              <a:t>MAP OVERVIEW</a:t>
            </a:r>
            <a:r>
              <a:rPr lang="en-US" sz="2600" dirty="0" smtClean="0"/>
              <a:t>:</a:t>
            </a:r>
          </a:p>
          <a:p>
            <a:pPr lvl="1"/>
            <a:r>
              <a:rPr lang="en-US" sz="2200" dirty="0" smtClean="0"/>
              <a:t>Unit positions</a:t>
            </a:r>
          </a:p>
          <a:p>
            <a:pPr lvl="1"/>
            <a:r>
              <a:rPr lang="en-US" sz="2200" dirty="0" smtClean="0"/>
              <a:t>Insight into Strategy</a:t>
            </a:r>
          </a:p>
          <a:p>
            <a:pPr lvl="1"/>
            <a:r>
              <a:rPr lang="en-US" sz="2200" dirty="0" smtClean="0"/>
              <a:t>Built </a:t>
            </a:r>
            <a:r>
              <a:rPr lang="en-US" sz="2200" dirty="0" smtClean="0"/>
              <a:t>units</a:t>
            </a:r>
            <a:endParaRPr lang="en-US" sz="2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885" y="1581059"/>
            <a:ext cx="3927477" cy="364942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0822" y="3080006"/>
            <a:ext cx="3470910" cy="337054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891" y="5997235"/>
            <a:ext cx="1691013" cy="681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388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build="p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39" y="0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Design Choices – (II)</a:t>
            </a:r>
            <a:endParaRPr lang="en-US" sz="5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91" y="5997235"/>
            <a:ext cx="1691013" cy="6818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0813" y="2229538"/>
            <a:ext cx="3510941" cy="3329198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2319789" y="3483466"/>
            <a:ext cx="3501024" cy="16551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 smtClean="0"/>
              <a:t>Donut Chart</a:t>
            </a:r>
            <a:r>
              <a:rPr lang="en-US" sz="2600" dirty="0" smtClean="0"/>
              <a:t>:</a:t>
            </a:r>
          </a:p>
          <a:p>
            <a:pPr lvl="1"/>
            <a:r>
              <a:rPr lang="en-US" sz="2200" dirty="0" smtClean="0"/>
              <a:t>Part-To-Whole Judgments</a:t>
            </a:r>
          </a:p>
        </p:txBody>
      </p:sp>
    </p:spTree>
    <p:extLst>
      <p:ext uri="{BB962C8B-B14F-4D97-AF65-F5344CB8AC3E}">
        <p14:creationId xmlns:p14="http://schemas.microsoft.com/office/powerpoint/2010/main" val="576782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39" y="0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Design Choices – (III)</a:t>
            </a:r>
            <a:endParaRPr lang="en-US" sz="5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91" y="5997235"/>
            <a:ext cx="1691013" cy="6818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904" y="3627968"/>
            <a:ext cx="8374946" cy="2369267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96010" y="1938895"/>
            <a:ext cx="3501024" cy="1655178"/>
          </a:xfrm>
        </p:spPr>
        <p:txBody>
          <a:bodyPr>
            <a:normAutofit/>
          </a:bodyPr>
          <a:lstStyle/>
          <a:p>
            <a:r>
              <a:rPr lang="en-US" sz="2600" b="1" dirty="0" smtClean="0"/>
              <a:t>Stacked Bar Chart</a:t>
            </a:r>
            <a:r>
              <a:rPr lang="en-US" sz="2600" dirty="0" smtClean="0"/>
              <a:t>:</a:t>
            </a:r>
            <a:endParaRPr lang="en-US" sz="2600" dirty="0" smtClean="0"/>
          </a:p>
          <a:p>
            <a:pPr lvl="1"/>
            <a:r>
              <a:rPr lang="en-US" sz="2200" dirty="0" smtClean="0"/>
              <a:t>Part-To-Whole</a:t>
            </a:r>
            <a:endParaRPr lang="en-US" sz="2200" dirty="0" smtClean="0"/>
          </a:p>
          <a:p>
            <a:pPr lvl="1"/>
            <a:r>
              <a:rPr lang="en-US" sz="2200" dirty="0" smtClean="0"/>
              <a:t>Change over Time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959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39" y="0"/>
            <a:ext cx="9905998" cy="1905000"/>
          </a:xfrm>
        </p:spPr>
        <p:txBody>
          <a:bodyPr>
            <a:normAutofit/>
          </a:bodyPr>
          <a:lstStyle/>
          <a:p>
            <a:r>
              <a:rPr lang="en-US" sz="5400" dirty="0" smtClean="0"/>
              <a:t>RESULT</a:t>
            </a:r>
            <a:endParaRPr lang="en-US" sz="5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891" y="5997235"/>
            <a:ext cx="1691013" cy="6818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24" y="1310344"/>
            <a:ext cx="8777951" cy="4755493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9542806" y="1400830"/>
            <a:ext cx="2536460" cy="4596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 smtClean="0"/>
              <a:t>Eyes beat Memory</a:t>
            </a:r>
          </a:p>
          <a:p>
            <a:r>
              <a:rPr lang="en-US" sz="2600" b="1" dirty="0" smtClean="0"/>
              <a:t>Focus + Context</a:t>
            </a:r>
          </a:p>
          <a:p>
            <a:r>
              <a:rPr lang="en-US" sz="2600" b="1" dirty="0" smtClean="0"/>
              <a:t>Filtering &amp; Navigation</a:t>
            </a:r>
          </a:p>
        </p:txBody>
      </p:sp>
    </p:spTree>
    <p:extLst>
      <p:ext uri="{BB962C8B-B14F-4D97-AF65-F5344CB8AC3E}">
        <p14:creationId xmlns:p14="http://schemas.microsoft.com/office/powerpoint/2010/main" val="176895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8782" y="2588713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sz="8000" dirty="0" smtClean="0"/>
              <a:t>QUESTIONS?</a:t>
            </a:r>
            <a:endParaRPr lang="en-US" sz="8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6684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93</TotalTime>
  <Words>92</Words>
  <Application>Microsoft Macintosh PowerPoint</Application>
  <PresentationFormat>Widescreen</PresentationFormat>
  <Paragraphs>43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Century Gothic</vt:lpstr>
      <vt:lpstr>Arial</vt:lpstr>
      <vt:lpstr>Mesh</vt:lpstr>
      <vt:lpstr>Data visualization final project</vt:lpstr>
      <vt:lpstr>PowerPoint Presentation</vt:lpstr>
      <vt:lpstr>Problem description</vt:lpstr>
      <vt:lpstr>Design Choices – (I)</vt:lpstr>
      <vt:lpstr>Design Choices – (II)</vt:lpstr>
      <vt:lpstr>Design Choices – (III)</vt:lpstr>
      <vt:lpstr>RESULT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 final project</dc:title>
  <dc:creator>Mourad el Maouchi</dc:creator>
  <cp:lastModifiedBy>Mourad el Maouchi</cp:lastModifiedBy>
  <cp:revision>11</cp:revision>
  <cp:lastPrinted>2016-01-27T21:14:30Z</cp:lastPrinted>
  <dcterms:created xsi:type="dcterms:W3CDTF">2016-01-25T16:18:50Z</dcterms:created>
  <dcterms:modified xsi:type="dcterms:W3CDTF">2016-01-27T21:33:10Z</dcterms:modified>
</cp:coreProperties>
</file>

<file path=docProps/thumbnail.jpeg>
</file>